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70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36" autoAdjust="0"/>
  </p:normalViewPr>
  <p:slideViewPr>
    <p:cSldViewPr>
      <p:cViewPr varScale="1">
        <p:scale>
          <a:sx n="56" d="100"/>
          <a:sy n="56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608E7-E3FA-4771-8E1D-7566FC233AB9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FCF6-16FD-4377-B92B-82F61DA531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1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23E8-76A8-4F59-857F-2454A9E823C4}" type="datetimeFigureOut">
              <a:rPr lang="zh-TW" altLang="en-US" smtClean="0"/>
              <a:pPr/>
              <a:t>2013/5/14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12E6-AEDE-4513-918D-EAF11DA0CB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hart.googleapis.com/chart?cht=p&amp;chs=250x100&amp;chd=t:60,40,30&amp;chl=Hello|World|ya&amp;chco=FFC6A5|FFFF42|FF35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App Inventor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Google Chart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應用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目錄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Google Chart API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Google Chart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結合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Orientation Sensor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姿態感測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Google Chart API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Google Chart API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圖表種類介紹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Bar Charts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長條圖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Line Charts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線性圖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Pie Charts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圓餅圖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Bar Charts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長條圖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https://chart.googleapis.com/chart?cht=bvg&amp;chs=250x100&amp;chd=t:10,40,60,80,30&amp;chxt=x,y&amp;chxl=0:|Jan|Feb|Mar|Apr|May</a:t>
            </a:r>
          </a:p>
          <a:p>
            <a:pPr lvl="1"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chart (1).png"/>
          <p:cNvPicPr>
            <a:picLocks noChangeAspect="1"/>
          </p:cNvPicPr>
          <p:nvPr/>
        </p:nvPicPr>
        <p:blipFill>
          <a:blip r:embed="rId2"/>
          <a:srcRect r="22500"/>
          <a:stretch>
            <a:fillRect/>
          </a:stretch>
        </p:blipFill>
        <p:spPr>
          <a:xfrm>
            <a:off x="357158" y="3429000"/>
            <a:ext cx="4429156" cy="228601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000628" y="3143248"/>
            <a:ext cx="38576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Cht</a:t>
            </a: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圖表類型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bhs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：水平堆積長條圖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bvs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：垂直堆積長條圖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bvo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：垂直條形圖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bhg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：水平分組長條圖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bvg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：垂直分組長條圖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0628" y="3143248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kern="1900" dirty="0" err="1" smtClean="0">
                <a:latin typeface="微軟正黑體" pitchFamily="34" charset="-120"/>
                <a:ea typeface="微軟正黑體" pitchFamily="34" charset="-120"/>
              </a:rPr>
              <a:t>Chs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 　圖表大小</a:t>
            </a:r>
            <a:endParaRPr lang="en-US" altLang="zh-TW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kern="1900" dirty="0" err="1" smtClean="0">
                <a:latin typeface="微軟正黑體" pitchFamily="34" charset="-120"/>
                <a:ea typeface="微軟正黑體" pitchFamily="34" charset="-120"/>
              </a:rPr>
              <a:t>Chd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　圖表資料</a:t>
            </a:r>
            <a:endParaRPr lang="en-US" altLang="zh-TW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kern="1900" dirty="0" err="1" smtClean="0">
                <a:latin typeface="微軟正黑體" pitchFamily="34" charset="-120"/>
                <a:ea typeface="微軟正黑體" pitchFamily="34" charset="-120"/>
              </a:rPr>
              <a:t>Chxt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　定義</a:t>
            </a:r>
            <a:r>
              <a:rPr lang="en-US" altLang="zh-TW" kern="1900" dirty="0" smtClean="0">
                <a:latin typeface="微軟正黑體" pitchFamily="34" charset="-120"/>
                <a:ea typeface="微軟正黑體" pitchFamily="34" charset="-120"/>
              </a:rPr>
              <a:t>x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kern="1900" dirty="0" smtClean="0">
                <a:latin typeface="微軟正黑體" pitchFamily="34" charset="-120"/>
                <a:ea typeface="微軟正黑體" pitchFamily="34" charset="-120"/>
              </a:rPr>
              <a:t>y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軸</a:t>
            </a:r>
            <a:endParaRPr lang="en-US" altLang="zh-TW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kern="1900" dirty="0" err="1" smtClean="0">
                <a:latin typeface="微軟正黑體" pitchFamily="34" charset="-120"/>
                <a:ea typeface="微軟正黑體" pitchFamily="34" charset="-120"/>
              </a:rPr>
              <a:t>Chxl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　設定</a:t>
            </a:r>
            <a:r>
              <a:rPr lang="en-US" altLang="zh-TW" kern="1900" dirty="0" smtClean="0">
                <a:latin typeface="微軟正黑體" pitchFamily="34" charset="-120"/>
                <a:ea typeface="微軟正黑體" pitchFamily="34" charset="-120"/>
              </a:rPr>
              <a:t>x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kern="1900" dirty="0" smtClean="0">
                <a:latin typeface="微軟正黑體" pitchFamily="34" charset="-120"/>
                <a:ea typeface="微軟正黑體" pitchFamily="34" charset="-120"/>
              </a:rPr>
              <a:t>y</a:t>
            </a:r>
            <a:r>
              <a:rPr lang="zh-TW" altLang="en-US" kern="1900" dirty="0" smtClean="0">
                <a:latin typeface="微軟正黑體" pitchFamily="34" charset="-120"/>
                <a:ea typeface="微軟正黑體" pitchFamily="34" charset="-120"/>
              </a:rPr>
              <a:t>軸標籤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Line Charts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線性圖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Pie Charts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圓餅圖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https://chart.googleapis.com/chart?cht=p3&amp;chs=250x100&amp;chd=t:60,40&amp;chl=Hello|World&amp;chco=FFC6A5|FFFF42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562"/>
            <a:ext cx="5893635" cy="235745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000760" y="2928934"/>
            <a:ext cx="285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Cht</a:t>
            </a: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圖表類型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P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：平面餅圖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P3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3D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餅圖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PC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：同心餅圖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Chs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  圖表大小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Chd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  圖表資料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Chl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    圖表內容標籤 </a:t>
            </a:r>
            <a:endParaRPr lang="en-US" altLang="zh-TW" sz="2000" kern="19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kern="1900" dirty="0" err="1" smtClean="0">
                <a:latin typeface="微軟正黑體" pitchFamily="34" charset="-120"/>
                <a:ea typeface="微軟正黑體" pitchFamily="34" charset="-120"/>
              </a:rPr>
              <a:t>Chco</a:t>
            </a: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kern="1900" dirty="0" smtClean="0">
                <a:latin typeface="微軟正黑體" pitchFamily="34" charset="-120"/>
                <a:ea typeface="微軟正黑體" pitchFamily="34" charset="-120"/>
              </a:rPr>
              <a:t>圖表顏色</a:t>
            </a:r>
            <a:r>
              <a:rPr lang="en-US" altLang="zh-TW" sz="2000" kern="19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2000" kern="19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Pie Charts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圓餅圖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chart.googleapis.com/chart?cht=p&amp;chs=250x100&amp;chd=t:60,40,30&amp;chl=Hello|World|ya&amp;chco=FFC6A5|FFFF42|FF3542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6" name="Picture 2" descr="https://chart.googleapis.com/chart?cht=p&amp;chs=250x100&amp;chd=t:60,40,30&amp;chl=Hello|World|ya&amp;chco=FFC6A5|FFFF42|FF35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486054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6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139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App Inventor 之Google Chart應用</vt:lpstr>
      <vt:lpstr>目錄</vt:lpstr>
      <vt:lpstr>Google Chart API </vt:lpstr>
      <vt:lpstr>Google Chart API </vt:lpstr>
      <vt:lpstr>Bar Charts 長條圖</vt:lpstr>
      <vt:lpstr>Line Charts 線性圖</vt:lpstr>
      <vt:lpstr>Pie Charts 圓餅圖</vt:lpstr>
      <vt:lpstr>Pie Charts 圓餅圖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 Inventor 之Google Map應用</dc:title>
  <dc:creator>felisa</dc:creator>
  <cp:lastModifiedBy>USER</cp:lastModifiedBy>
  <cp:revision>145</cp:revision>
  <dcterms:created xsi:type="dcterms:W3CDTF">2012-11-26T08:22:21Z</dcterms:created>
  <dcterms:modified xsi:type="dcterms:W3CDTF">2013-05-14T12:52:11Z</dcterms:modified>
</cp:coreProperties>
</file>